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3llMmaCIUnpd2hCk+7iXJIpON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CW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CCW : + 와 - 선을 교차하여 연결하기 (모터와 변속기(ESC))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변속기는 RST - UVW   : CW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RST  - WVU : CCW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 프롭  Adaptar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자외선의 영향으로 드론 모터의 온도 상승으로 방열판을 장착해야함</a:t>
            </a:r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수신기는 노란색선이 맨 밑으로 가게 연결하기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나머지는 노란색 선이 맨 위로 올라오게 연결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직사광선으로 부터 보호하기 -FC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향후 F450  -  프로펠러(10인치)</a:t>
            </a:r>
            <a:endParaRPr/>
          </a:p>
        </p:txBody>
      </p:sp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궁금한것 - F450 :  모터(출력) 와 프로펠러의 길이.. ,ESC ( 저가형에서는 노이즈가 많이 발생하고 고가형으로 올라갈수록 노이즈 발생이 줄어든다.)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개선해야할점(F330) - 모터의 길이.../ 폴리만 길이.. 샤프트길이 (12mm안에서 ) </a:t>
            </a:r>
            <a:endParaRPr/>
          </a:p>
        </p:txBody>
      </p:sp>
      <p:sp>
        <p:nvSpPr>
          <p:cNvPr id="360" name="Google Shape;360;p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8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29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및 내용">
  <p:cSld name="1_제목 및 내용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30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" type="body"/>
          </p:nvPr>
        </p:nvSpPr>
        <p:spPr>
          <a:xfrm>
            <a:off x="681038" y="1151169"/>
            <a:ext cx="8543924" cy="106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2" type="body"/>
          </p:nvPr>
        </p:nvSpPr>
        <p:spPr>
          <a:xfrm>
            <a:off x="681038" y="2321634"/>
            <a:ext cx="8543925" cy="3892551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31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2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32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>
  <p:cSld name="콘텐츠 2개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" type="body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2" type="body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33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콘텐츠 2개">
  <p:cSld name="1_콘텐츠 2개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34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35"/>
          <p:cNvSpPr txBox="1"/>
          <p:nvPr>
            <p:ph idx="2" type="body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3" type="body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35"/>
          <p:cNvSpPr txBox="1"/>
          <p:nvPr>
            <p:ph idx="4" type="body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1.jpg"/><Relationship Id="rId5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742950" y="1122363"/>
            <a:ext cx="8420100" cy="185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Times New Roman"/>
              <a:buNone/>
            </a:pPr>
            <a:r>
              <a:rPr lang="en-US" sz="4320"/>
              <a:t>드론 조립 실습</a:t>
            </a:r>
            <a:br>
              <a:rPr lang="en-US" sz="4320"/>
            </a:br>
            <a:br>
              <a:rPr lang="en-US" sz="4320"/>
            </a:br>
            <a:r>
              <a:rPr lang="en-US" sz="4320"/>
              <a:t>F330+Navio2+RaspberryPi3B</a:t>
            </a:r>
            <a:endParaRPr sz="432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238250" y="3410014"/>
            <a:ext cx="7429500" cy="2304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2019년 8월 17 일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김 자 경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한세대학교  일반대학원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IT융합 드론 멘토링 과정</a:t>
            </a:r>
            <a:endParaRPr sz="2220"/>
          </a:p>
        </p:txBody>
      </p:sp>
      <p:sp>
        <p:nvSpPr>
          <p:cNvPr id="92" name="Google Shape;92;p1"/>
          <p:cNvSpPr txBox="1"/>
          <p:nvPr/>
        </p:nvSpPr>
        <p:spPr>
          <a:xfrm>
            <a:off x="7270271" y="2264953"/>
            <a:ext cx="2486205" cy="42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Times New Roman"/>
              <a:buNone/>
            </a:pPr>
            <a:r>
              <a:rPr b="1" i="0" lang="en-US" sz="288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288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189" name="Google Shape;18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38164" y="920948"/>
            <a:ext cx="4618877" cy="513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91" name="Google Shape;191;p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4165" y="1178074"/>
            <a:ext cx="3346537" cy="461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3399257" y="634513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F330+Navio2+RaspberryPi3B+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0"/>
          <p:cNvSpPr txBox="1"/>
          <p:nvPr>
            <p:ph idx="11" type="ftr"/>
          </p:nvPr>
        </p:nvSpPr>
        <p:spPr>
          <a:xfrm>
            <a:off x="1921767" y="5796952"/>
            <a:ext cx="7084414" cy="407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플레이트 중간에 배터리 공간을 확보하기 위해서 납땜이 되는 플레이트 방향이 바닥을 보게 함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ESC변속기장착과 모터 연결</a:t>
            </a:r>
            <a:endParaRPr/>
          </a:p>
        </p:txBody>
      </p:sp>
      <p:sp>
        <p:nvSpPr>
          <p:cNvPr id="200" name="Google Shape;200;p1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01" name="Google Shape;201;p11"/>
          <p:cNvSpPr txBox="1"/>
          <p:nvPr>
            <p:ph idx="11" type="ftr"/>
          </p:nvPr>
        </p:nvSpPr>
        <p:spPr>
          <a:xfrm>
            <a:off x="3281363" y="6330473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02" name="Google Shape;202;p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02496" y="1140228"/>
            <a:ext cx="7427935" cy="449983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/>
          <p:nvPr/>
        </p:nvSpPr>
        <p:spPr>
          <a:xfrm>
            <a:off x="7116792" y="1440611"/>
            <a:ext cx="1078302" cy="41406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 rot="10800000">
            <a:off x="1731034" y="4920354"/>
            <a:ext cx="1078302" cy="369812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2270186" y="5126264"/>
            <a:ext cx="15168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1910750" y="5270247"/>
            <a:ext cx="7188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CW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7296509" y="1140228"/>
            <a:ext cx="718868" cy="300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CW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4515928" y="1578634"/>
            <a:ext cx="20310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주의;뒷면기준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897147" y="5641334"/>
            <a:ext cx="78424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CW방향은 변속기의 +,-와 모터의 +,-를 연결해 준다(CCW방향은 반대로 연결)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16" name="Google Shape;216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17" name="Google Shape;217;p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247" y="1481894"/>
            <a:ext cx="7020560" cy="461410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/>
          <p:nvPr/>
        </p:nvSpPr>
        <p:spPr>
          <a:xfrm>
            <a:off x="1100443" y="1442754"/>
            <a:ext cx="1078302" cy="42267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1280160" y="1142371"/>
            <a:ext cx="718868" cy="300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CW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2"/>
          <p:cNvSpPr/>
          <p:nvPr/>
        </p:nvSpPr>
        <p:spPr>
          <a:xfrm rot="10800000">
            <a:off x="7110657" y="5374297"/>
            <a:ext cx="1078302" cy="456385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7290373" y="5830682"/>
            <a:ext cx="718868" cy="300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CW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6476470" y="996253"/>
            <a:ext cx="861971" cy="45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92D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CCW</a:t>
            </a:r>
            <a:endParaRPr b="1" i="0" sz="2000" u="none" cap="none" strike="noStrike">
              <a:solidFill>
                <a:srgbClr val="92D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1262247" y="6006951"/>
            <a:ext cx="861971" cy="45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92D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CCW</a:t>
            </a:r>
            <a:endParaRPr b="1" i="0" sz="2000" u="none" cap="none" strike="noStrike">
              <a:solidFill>
                <a:srgbClr val="92D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2"/>
          <p:cNvSpPr/>
          <p:nvPr/>
        </p:nvSpPr>
        <p:spPr>
          <a:xfrm rot="10800000">
            <a:off x="6228080" y="1345655"/>
            <a:ext cx="1110361" cy="42267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1262247" y="5584281"/>
            <a:ext cx="1110361" cy="42267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3403283" y="1871568"/>
            <a:ext cx="20310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앞면기준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5532819" y="2303732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5654038" y="2448974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2949021" y="3944681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3070240" y="4089923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2949021" y="2448973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3070240" y="2594215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5532819" y="3933907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5654038" y="4079149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CCW-변속기</a:t>
            </a:r>
            <a:endParaRPr/>
          </a:p>
        </p:txBody>
      </p:sp>
      <p:pic>
        <p:nvPicPr>
          <p:cNvPr id="241" name="Google Shape;24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558" y="1319948"/>
            <a:ext cx="5343842" cy="480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43" name="Google Shape;243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44" name="Google Shape;244;p1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6763109" y="1509624"/>
            <a:ext cx="1976445" cy="449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CCW방향은 변속기의 +,-와 모터의 +,-를 반대로 연결해 준다.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CW-변속기</a:t>
            </a:r>
            <a:endParaRPr/>
          </a:p>
        </p:txBody>
      </p:sp>
      <p:pic>
        <p:nvPicPr>
          <p:cNvPr id="251" name="Google Shape;25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646" y="1319132"/>
            <a:ext cx="5236594" cy="480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53" name="Google Shape;253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54" name="Google Shape;254;p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14"/>
          <p:cNvSpPr txBox="1"/>
          <p:nvPr/>
        </p:nvSpPr>
        <p:spPr>
          <a:xfrm>
            <a:off x="6392174" y="1319132"/>
            <a:ext cx="2347380" cy="4687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CW방향은 변속기의 +,-와 모터의 +,-를 연결해 준다.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FC보드 조립</a:t>
            </a:r>
            <a:endParaRPr/>
          </a:p>
        </p:txBody>
      </p:sp>
      <p:sp>
        <p:nvSpPr>
          <p:cNvPr id="261" name="Google Shape;261;p1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62" name="Google Shape;262;p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63" name="Google Shape;263;p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1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0333" y="1225209"/>
            <a:ext cx="5361141" cy="431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3483867" y="567417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방열판 붙이기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038" y="1225209"/>
            <a:ext cx="4103904" cy="426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4" name="Google Shape;274;p1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75" name="Google Shape;275;p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{발표 주제 바닥글 수정}</a:t>
            </a:r>
            <a:endParaRPr/>
          </a:p>
        </p:txBody>
      </p:sp>
      <p:sp>
        <p:nvSpPr>
          <p:cNvPr id="276" name="Google Shape;276;p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155" y="1298496"/>
            <a:ext cx="3787492" cy="4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045" y="1298496"/>
            <a:ext cx="4147404" cy="48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Navio2+RaspberryPi3B  조립 모습</a:t>
            </a:r>
            <a:endParaRPr/>
          </a:p>
        </p:txBody>
      </p:sp>
      <p:sp>
        <p:nvSpPr>
          <p:cNvPr id="284" name="Google Shape;284;p1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85" name="Google Shape;285;p1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286" name="Google Shape;286;p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67" y="1639690"/>
            <a:ext cx="8217074" cy="415329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/>
        </p:nvSpPr>
        <p:spPr>
          <a:xfrm>
            <a:off x="5268943" y="297265"/>
            <a:ext cx="2486205" cy="42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Times New Roman"/>
              <a:buNone/>
            </a:pPr>
            <a:r>
              <a:rPr b="1" i="0" lang="en-US" sz="288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288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94" name="Google Shape;294;p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295" name="Google Shape;295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494" y="1224392"/>
            <a:ext cx="4797468" cy="149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19722" y="2886601"/>
            <a:ext cx="2905240" cy="108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038" y="1224392"/>
            <a:ext cx="6218716" cy="480595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305" name="Google Shape;305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9" y="1189973"/>
            <a:ext cx="3149090" cy="47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07" name="Google Shape;307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8121" y="1189973"/>
            <a:ext cx="5316841" cy="47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준비물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Navio2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RaspberryPi3B+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F330 kit (모터, 프레임, 프로펠러, ESC)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케이블(연결 케이블 종류별)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진동방지댐퍼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케이블타이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리튬폴리머 3c배터리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납, 인두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나사, 어댑터</a:t>
            </a:r>
            <a:endParaRPr/>
          </a:p>
        </p:txBody>
      </p:sp>
      <p:sp>
        <p:nvSpPr>
          <p:cNvPr id="99" name="Google Shape;99;p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00" name="Google Shape;100;p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5" name="Google Shape;315;p2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16" name="Google Shape;316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17" name="Google Shape;317;p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451736" y="130387"/>
            <a:ext cx="4921250" cy="7183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6846050" y="1226022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6967269" y="1371264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1843456" y="3000981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 txBox="1"/>
          <p:nvPr/>
        </p:nvSpPr>
        <p:spPr>
          <a:xfrm>
            <a:off x="1964675" y="3146223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1843456" y="1190266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1964675" y="1335508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6846050" y="2856197"/>
            <a:ext cx="664683" cy="655608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6967269" y="3001439"/>
            <a:ext cx="30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33C0B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3200" u="none" cap="none" strike="noStrike">
              <a:solidFill>
                <a:srgbClr val="833C0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3381555" y="1958197"/>
            <a:ext cx="552091" cy="74086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3850257" y="1898704"/>
            <a:ext cx="23607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 앞은</a:t>
            </a:r>
            <a:r>
              <a:rPr b="1" i="0" lang="en-US" sz="3200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수신기</a:t>
            </a:r>
            <a:endParaRPr b="1" i="0" sz="2000" u="none" cap="none" strike="noStrik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3485072" y="4708040"/>
            <a:ext cx="23607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배터리 정리</a:t>
            </a:r>
            <a:endParaRPr/>
          </a:p>
        </p:txBody>
      </p:sp>
      <p:pic>
        <p:nvPicPr>
          <p:cNvPr id="335" name="Google Shape;33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64486" y="252602"/>
            <a:ext cx="4662011" cy="666822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37" name="Google Shape;337;p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38" name="Google Shape;338;p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완성</a:t>
            </a:r>
            <a:endParaRPr/>
          </a:p>
        </p:txBody>
      </p:sp>
      <p:pic>
        <p:nvPicPr>
          <p:cNvPr id="344" name="Google Shape;34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858" y="1255713"/>
            <a:ext cx="7123696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46" name="Google Shape;346;p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47" name="Google Shape;347;p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문제 해결</a:t>
            </a:r>
            <a:endParaRPr/>
          </a:p>
        </p:txBody>
      </p:sp>
      <p:sp>
        <p:nvSpPr>
          <p:cNvPr id="353" name="Google Shape;353;p2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자외선으로부터 FC보호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4" name="Google Shape;354;p2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55" name="Google Shape;355;p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56" name="Google Shape;356;p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284" y="1916482"/>
            <a:ext cx="7227519" cy="4158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문제 해결</a:t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프롭의 방향-시계반대방향으로 돌때 풀림</a:t>
            </a:r>
            <a:endParaRPr/>
          </a:p>
        </p:txBody>
      </p:sp>
      <p:sp>
        <p:nvSpPr>
          <p:cNvPr id="364" name="Google Shape;364;p2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65" name="Google Shape;365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681038" y="234339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끝.</a:t>
            </a:r>
            <a:endParaRPr/>
          </a:p>
        </p:txBody>
      </p:sp>
      <p:sp>
        <p:nvSpPr>
          <p:cNvPr id="372" name="Google Shape;372;p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374" name="Google Shape;374;p25"/>
          <p:cNvSpPr txBox="1"/>
          <p:nvPr>
            <p:ph idx="11" type="ftr"/>
          </p:nvPr>
        </p:nvSpPr>
        <p:spPr>
          <a:xfrm>
            <a:off x="4070838" y="6356352"/>
            <a:ext cx="26556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F330</a:t>
            </a:r>
            <a:endParaRPr/>
          </a:p>
        </p:txBody>
      </p:sp>
      <p:sp>
        <p:nvSpPr>
          <p:cNvPr id="107" name="Google Shape;107;p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08" name="Google Shape;108;p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09" name="Google Shape;109;p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408" y="1840559"/>
            <a:ext cx="5863184" cy="406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3"/>
          <p:cNvCxnSpPr/>
          <p:nvPr/>
        </p:nvCxnSpPr>
        <p:spPr>
          <a:xfrm>
            <a:off x="2294626" y="5039431"/>
            <a:ext cx="327805" cy="40383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12" name="Google Shape;112;p3"/>
          <p:cNvCxnSpPr/>
          <p:nvPr/>
        </p:nvCxnSpPr>
        <p:spPr>
          <a:xfrm>
            <a:off x="6771736" y="1759789"/>
            <a:ext cx="402566" cy="4344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13" name="Google Shape;113;p3"/>
          <p:cNvCxnSpPr/>
          <p:nvPr/>
        </p:nvCxnSpPr>
        <p:spPr>
          <a:xfrm flipH="1" rot="10800000">
            <a:off x="2363638" y="1849185"/>
            <a:ext cx="4482860" cy="324902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14" name="Google Shape;114;p3"/>
          <p:cNvSpPr txBox="1"/>
          <p:nvPr/>
        </p:nvSpPr>
        <p:spPr>
          <a:xfrm rot="-2127284">
            <a:off x="1710086" y="4024783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330mm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F330 구성품</a:t>
            </a:r>
            <a:endParaRPr/>
          </a:p>
        </p:txBody>
      </p:sp>
      <p:sp>
        <p:nvSpPr>
          <p:cNvPr id="120" name="Google Shape;120;p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21" name="Google Shape;121;p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816" y="1267355"/>
            <a:ext cx="3069790" cy="264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4204" y="1349579"/>
            <a:ext cx="2674188" cy="255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1651" y="3987262"/>
            <a:ext cx="1910907" cy="226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1415" y="4088486"/>
            <a:ext cx="2362661" cy="182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5718" y="4633264"/>
            <a:ext cx="1337094" cy="13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2558" y="4487567"/>
            <a:ext cx="1693867" cy="149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방향 정하기</a:t>
            </a:r>
            <a:endParaRPr/>
          </a:p>
        </p:txBody>
      </p:sp>
      <p:sp>
        <p:nvSpPr>
          <p:cNvPr id="134" name="Google Shape;134;p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35" name="Google Shape;135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335" y="2482240"/>
            <a:ext cx="3264555" cy="267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924" y="1261322"/>
            <a:ext cx="5351714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3612350" y="1535501"/>
            <a:ext cx="336431" cy="8281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3612350" y="1902840"/>
            <a:ext cx="9989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</a:t>
            </a:r>
            <a:endParaRPr b="1" i="0" sz="20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6562725" y="518758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7mm나사+어댑터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모터 장착1</a:t>
            </a:r>
            <a:endParaRPr/>
          </a:p>
        </p:txBody>
      </p:sp>
      <p:sp>
        <p:nvSpPr>
          <p:cNvPr id="147" name="Google Shape;147;p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48" name="Google Shape;148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305" y="1193493"/>
            <a:ext cx="2801389" cy="465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624" y="1193493"/>
            <a:ext cx="2680338" cy="465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" y="1270351"/>
            <a:ext cx="2292263" cy="232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3390632" y="5775435"/>
            <a:ext cx="4355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모터와 프레임 사이에 어탭터를 연결하는 경우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모터 장착2</a:t>
            </a:r>
            <a:endParaRPr/>
          </a:p>
        </p:txBody>
      </p:sp>
      <p:pic>
        <p:nvPicPr>
          <p:cNvPr id="159" name="Google Shape;15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960" y="1554480"/>
            <a:ext cx="2870982" cy="42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61" name="Google Shape;161;p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62" name="Google Shape;162;p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666" y="1396427"/>
            <a:ext cx="2292263" cy="232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043796" y="5757964"/>
            <a:ext cx="8100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모터와 프레임 사이에 어댑터 사용하지 않는 경우 – 나사가 모터선에 닿지 않도록 나사에 어댑터 연결하여 사용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42" y="1554480"/>
            <a:ext cx="2605258" cy="42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96074" y="2069343"/>
            <a:ext cx="4852289" cy="31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72" name="Google Shape;172;p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{발표 주제 바닥글 수정}</a:t>
            </a:r>
            <a:endParaRPr/>
          </a:p>
        </p:txBody>
      </p:sp>
      <p:sp>
        <p:nvSpPr>
          <p:cNvPr id="173" name="Google Shape;173;p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14440" y="1227547"/>
            <a:ext cx="5035005" cy="482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180" name="Google Shape;18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456" y="1325885"/>
            <a:ext cx="6085520" cy="407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2019-08-17</a:t>
            </a:r>
            <a:endParaRPr/>
          </a:p>
        </p:txBody>
      </p:sp>
      <p:sp>
        <p:nvSpPr>
          <p:cNvPr id="182" name="Google Shape;182;p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F330+Navio2+RaspberryPi3B+</a:t>
            </a:r>
            <a:endParaRPr/>
          </a:p>
        </p:txBody>
      </p:sp>
      <p:sp>
        <p:nvSpPr>
          <p:cNvPr id="183" name="Google Shape;183;p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2018-03-04T04:23:51Z</dcterms:created>
  <dc:creator>admin</dc:creator>
</cp:coreProperties>
</file>